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6" r:id="rId5"/>
    <p:sldId id="260" r:id="rId6"/>
    <p:sldId id="267" r:id="rId7"/>
    <p:sldId id="261" r:id="rId8"/>
    <p:sldId id="268" r:id="rId9"/>
    <p:sldId id="262" r:id="rId10"/>
    <p:sldId id="269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F18CA-08D3-42F4-84EE-4B46D530F56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94D7-E4A6-4496-B2A8-7F3DA7615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3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5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4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0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7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2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22CE8-FF08-4627-B9BD-DB440C6D8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91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i="1" dirty="0" smtClean="0"/>
              <a:t>Issues and Ethics in the Helping Professions,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8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Intimate Partner Violence</a:t>
            </a:r>
            <a:endParaRPr lang="en-US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therapist’s goal is to protect victims from any further harm, including protecting any children the couple may have at home.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3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Confidentiality in Couples </a:t>
            </a:r>
            <a:br>
              <a:rPr lang="en-US" smtClean="0"/>
            </a:br>
            <a:r>
              <a:rPr lang="en-US" smtClean="0"/>
              <a:t>and Family Therapy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to confidentiality: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mandated by law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it is necessary to protect clients from harm to self or others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family therapist is a defendant in a civil, criminal, or disciplinary action arising from therapy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a waiver has been previously obtained in writing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Informed Consent in Couples </a:t>
            </a:r>
            <a:br>
              <a:rPr lang="en-US" smtClean="0"/>
            </a:br>
            <a:r>
              <a:rPr lang="en-US" smtClean="0"/>
              <a:t>and Family Therapy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therapy begins, the counselor needs to give information to family members about:</a:t>
            </a:r>
          </a:p>
          <a:p>
            <a:pPr lvl="1"/>
            <a:r>
              <a:rPr lang="en-US" dirty="0" smtClean="0"/>
              <a:t>Purpose of therapy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 procedures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isks of negative outcomes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 benefits of therapy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fee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Informed Consent in Couples </a:t>
            </a:r>
            <a:br>
              <a:rPr lang="en-US" smtClean="0"/>
            </a:br>
            <a:r>
              <a:rPr lang="en-US" smtClean="0"/>
              <a:t>and Family Therapy</a:t>
            </a:r>
            <a:endParaRPr lang="en-US" dirty="0" smtClean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therapy begins, the counselor needs to give information to family members about: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imits of confidentiality (including how secrets are handled)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ights and responsibilities of clients</a:t>
            </a:r>
          </a:p>
          <a:p>
            <a:pPr lvl="1"/>
            <a:r>
              <a:rPr lang="en-US" dirty="0" smtClean="0"/>
              <a:t>The option that a family member can withdraw at any time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can be expected from the therapist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1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Couples and Family Therapy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6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Ethical Standards in Couples </a:t>
            </a:r>
            <a:br>
              <a:rPr lang="en-US" smtClean="0"/>
            </a:br>
            <a:r>
              <a:rPr lang="en-US" smtClean="0"/>
              <a:t>and Family Therapy</a:t>
            </a:r>
            <a:endParaRPr lang="en-US" dirty="0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Responsibility to clients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Professional competence and integrity</a:t>
            </a:r>
          </a:p>
          <a:p>
            <a:r>
              <a:rPr lang="en-US" dirty="0" smtClean="0"/>
              <a:t>Responsibility to students, employees, and supervisees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Ethical Standards in Couples </a:t>
            </a:r>
            <a:br>
              <a:rPr lang="en-US" smtClean="0"/>
            </a:br>
            <a:r>
              <a:rPr lang="en-US" smtClean="0"/>
              <a:t>and Family Therapy</a:t>
            </a:r>
            <a:endParaRPr lang="en-US" dirty="0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Responsibility to research participants</a:t>
            </a:r>
          </a:p>
          <a:p>
            <a:r>
              <a:rPr lang="en-US" dirty="0" smtClean="0"/>
              <a:t>Responsibility to the professions</a:t>
            </a:r>
          </a:p>
          <a:p>
            <a:r>
              <a:rPr lang="en-US" dirty="0" smtClean="0"/>
              <a:t>Fees</a:t>
            </a:r>
          </a:p>
          <a:p>
            <a:r>
              <a:rPr lang="en-US" dirty="0" smtClean="0"/>
              <a:t>Advertising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6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Issues in Couples </a:t>
            </a:r>
            <a:br>
              <a:rPr lang="en-US" smtClean="0"/>
            </a:br>
            <a:r>
              <a:rPr lang="en-US" smtClean="0"/>
              <a:t>and Family Therapy</a:t>
            </a:r>
            <a:endParaRPr lang="en-US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characteristics of family </a:t>
            </a:r>
            <a:r>
              <a:rPr lang="en-US" dirty="0"/>
              <a:t>t</a:t>
            </a:r>
            <a:r>
              <a:rPr lang="en-US" dirty="0" smtClean="0"/>
              <a:t>herapists:</a:t>
            </a:r>
          </a:p>
          <a:p>
            <a:pPr lvl="1"/>
            <a:r>
              <a:rPr lang="en-US" dirty="0" smtClean="0"/>
              <a:t>Self-knowledge is critical, especially family-of-origin issues.</a:t>
            </a:r>
          </a:p>
          <a:p>
            <a:r>
              <a:rPr lang="en-US" dirty="0" smtClean="0"/>
              <a:t>Training, supervision, and clinical experience:</a:t>
            </a:r>
          </a:p>
          <a:p>
            <a:pPr lvl="1"/>
            <a:r>
              <a:rPr lang="en-US" dirty="0" smtClean="0"/>
              <a:t>Didactic and experiential methods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8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Issues in Couples </a:t>
            </a:r>
            <a:br>
              <a:rPr lang="en-US" smtClean="0"/>
            </a:br>
            <a:r>
              <a:rPr lang="en-US" smtClean="0"/>
              <a:t>and Family Therapy</a:t>
            </a:r>
            <a:endParaRPr lang="en-US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in couples and family therapy:</a:t>
            </a:r>
          </a:p>
          <a:p>
            <a:pPr lvl="1"/>
            <a:r>
              <a:rPr lang="en-US" dirty="0" smtClean="0"/>
              <a:t>Value system of the therapist has crucial influence on formulation and definition of problems.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1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Feminist Perspective on </a:t>
            </a:r>
            <a:br>
              <a:rPr lang="en-US" smtClean="0"/>
            </a:br>
            <a:r>
              <a:rPr lang="en-US" smtClean="0"/>
              <a:t>Family Therapy</a:t>
            </a:r>
            <a:endParaRPr lang="en-US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Places same demands for change on both women and men</a:t>
            </a:r>
          </a:p>
          <a:p>
            <a:r>
              <a:rPr lang="en-US" dirty="0" smtClean="0"/>
              <a:t>Values women’s requests for change, expression of emotion and nurturance in both partners, and women’s work in the family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7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Feminist Perspective on </a:t>
            </a:r>
            <a:br>
              <a:rPr lang="en-US" smtClean="0"/>
            </a:br>
            <a:r>
              <a:rPr lang="en-US" smtClean="0"/>
              <a:t>Family Therapy</a:t>
            </a:r>
            <a:endParaRPr lang="en-US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traditional roles and patterns of male dominance and female subordination</a:t>
            </a:r>
          </a:p>
          <a:p>
            <a:r>
              <a:rPr lang="en-US" dirty="0" smtClean="0"/>
              <a:t>Questions gender-specific rules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17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Intimate Partner Violence</a:t>
            </a:r>
            <a:endParaRPr lang="en-US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Intimate partner violence occurs in both same-sex and heterosexual relationships and affects people from all ethnic and socioeconomic backgrounds.</a:t>
            </a:r>
          </a:p>
          <a:p>
            <a:r>
              <a:rPr lang="en-US" dirty="0" smtClean="0"/>
              <a:t>Under current law, mental health providers generally are not required to report intimate partner violence.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4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527</Words>
  <Application>Microsoft Macintosh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Beam</vt:lpstr>
      <vt:lpstr>Issues and Ethics in the Helping Professions,  9th Edition</vt:lpstr>
      <vt:lpstr>Ethical Issues in Couples and Family Therapy</vt:lpstr>
      <vt:lpstr>Ethical Standards in Couples  and Family Therapy</vt:lpstr>
      <vt:lpstr>Ethical Standards in Couples  and Family Therapy</vt:lpstr>
      <vt:lpstr>Training Issues in Couples  and Family Therapy</vt:lpstr>
      <vt:lpstr>Training Issues in Couples  and Family Therapy</vt:lpstr>
      <vt:lpstr>Feminist Perspective on  Family Therapy</vt:lpstr>
      <vt:lpstr>Feminist Perspective on  Family Therapy</vt:lpstr>
      <vt:lpstr>Intimate Partner Violence</vt:lpstr>
      <vt:lpstr>Intimate Partner Violence</vt:lpstr>
      <vt:lpstr>Confidentiality in Couples  and Family Therapy </vt:lpstr>
      <vt:lpstr> Informed Consent in Couples  and Family Therapy</vt:lpstr>
      <vt:lpstr> Informed Consent in Couples  and Family Therapy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2</cp:revision>
  <dcterms:created xsi:type="dcterms:W3CDTF">2013-11-22T20:05:26Z</dcterms:created>
  <dcterms:modified xsi:type="dcterms:W3CDTF">2016-11-30T08:17:17Z</dcterms:modified>
</cp:coreProperties>
</file>